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D1405-257D-4CC6-BB97-DB274EF2DC7D}" v="2" dt="2021-04-26T15:40:48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mula, Maneeswar (HCS)" userId="8dc27cf3-3ba3-489b-a9c3-6a1d6a1d961e" providerId="ADAL" clId="{F19D1405-257D-4CC6-BB97-DB274EF2DC7D}"/>
    <pc:docChg chg="undo custSel addSld delSld modSld">
      <pc:chgData name="Vemula, Maneeswar (HCS)" userId="8dc27cf3-3ba3-489b-a9c3-6a1d6a1d961e" providerId="ADAL" clId="{F19D1405-257D-4CC6-BB97-DB274EF2DC7D}" dt="2021-04-26T15:41:14.990" v="152" actId="20577"/>
      <pc:docMkLst>
        <pc:docMk/>
      </pc:docMkLst>
      <pc:sldChg chg="modSp mod">
        <pc:chgData name="Vemula, Maneeswar (HCS)" userId="8dc27cf3-3ba3-489b-a9c3-6a1d6a1d961e" providerId="ADAL" clId="{F19D1405-257D-4CC6-BB97-DB274EF2DC7D}" dt="2021-04-26T13:23:39.448" v="67" actId="20577"/>
        <pc:sldMkLst>
          <pc:docMk/>
          <pc:sldMk cId="3218382236" sldId="258"/>
        </pc:sldMkLst>
        <pc:spChg chg="mod">
          <ac:chgData name="Vemula, Maneeswar (HCS)" userId="8dc27cf3-3ba3-489b-a9c3-6a1d6a1d961e" providerId="ADAL" clId="{F19D1405-257D-4CC6-BB97-DB274EF2DC7D}" dt="2021-04-26T13:23:39.448" v="67" actId="20577"/>
          <ac:spMkLst>
            <pc:docMk/>
            <pc:sldMk cId="3218382236" sldId="258"/>
            <ac:spMk id="3" creationId="{87C0C6D1-80A1-47EB-93D0-AEF7F68C76A2}"/>
          </ac:spMkLst>
        </pc:spChg>
      </pc:sldChg>
      <pc:sldChg chg="modSp mod">
        <pc:chgData name="Vemula, Maneeswar (HCS)" userId="8dc27cf3-3ba3-489b-a9c3-6a1d6a1d961e" providerId="ADAL" clId="{F19D1405-257D-4CC6-BB97-DB274EF2DC7D}" dt="2021-04-26T13:26:40.926" v="90" actId="20577"/>
        <pc:sldMkLst>
          <pc:docMk/>
          <pc:sldMk cId="1814293681" sldId="263"/>
        </pc:sldMkLst>
        <pc:spChg chg="mod">
          <ac:chgData name="Vemula, Maneeswar (HCS)" userId="8dc27cf3-3ba3-489b-a9c3-6a1d6a1d961e" providerId="ADAL" clId="{F19D1405-257D-4CC6-BB97-DB274EF2DC7D}" dt="2021-04-26T13:26:40.926" v="90" actId="20577"/>
          <ac:spMkLst>
            <pc:docMk/>
            <pc:sldMk cId="1814293681" sldId="263"/>
            <ac:spMk id="3" creationId="{BF50E577-0ACA-4F7E-8940-364267EDC79B}"/>
          </ac:spMkLst>
        </pc:spChg>
      </pc:sldChg>
      <pc:sldChg chg="modSp mod">
        <pc:chgData name="Vemula, Maneeswar (HCS)" userId="8dc27cf3-3ba3-489b-a9c3-6a1d6a1d961e" providerId="ADAL" clId="{F19D1405-257D-4CC6-BB97-DB274EF2DC7D}" dt="2021-04-26T13:24:10.767" v="73" actId="20577"/>
        <pc:sldMkLst>
          <pc:docMk/>
          <pc:sldMk cId="1610207797" sldId="264"/>
        </pc:sldMkLst>
        <pc:spChg chg="mod">
          <ac:chgData name="Vemula, Maneeswar (HCS)" userId="8dc27cf3-3ba3-489b-a9c3-6a1d6a1d961e" providerId="ADAL" clId="{F19D1405-257D-4CC6-BB97-DB274EF2DC7D}" dt="2021-04-26T13:24:10.767" v="73" actId="20577"/>
          <ac:spMkLst>
            <pc:docMk/>
            <pc:sldMk cId="1610207797" sldId="264"/>
            <ac:spMk id="3" creationId="{3E668F70-903F-4C0B-9F23-E3E12E7465F7}"/>
          </ac:spMkLst>
        </pc:spChg>
      </pc:sldChg>
      <pc:sldChg chg="modSp mod">
        <pc:chgData name="Vemula, Maneeswar (HCS)" userId="8dc27cf3-3ba3-489b-a9c3-6a1d6a1d961e" providerId="ADAL" clId="{F19D1405-257D-4CC6-BB97-DB274EF2DC7D}" dt="2021-04-26T13:24:22.830" v="74" actId="20577"/>
        <pc:sldMkLst>
          <pc:docMk/>
          <pc:sldMk cId="3756207214" sldId="265"/>
        </pc:sldMkLst>
        <pc:spChg chg="mod">
          <ac:chgData name="Vemula, Maneeswar (HCS)" userId="8dc27cf3-3ba3-489b-a9c3-6a1d6a1d961e" providerId="ADAL" clId="{F19D1405-257D-4CC6-BB97-DB274EF2DC7D}" dt="2021-04-26T13:24:22.830" v="74" actId="20577"/>
          <ac:spMkLst>
            <pc:docMk/>
            <pc:sldMk cId="3756207214" sldId="265"/>
            <ac:spMk id="3" creationId="{D8A6C7F8-0E28-45DD-867F-71AEE0C1E528}"/>
          </ac:spMkLst>
        </pc:spChg>
      </pc:sldChg>
      <pc:sldChg chg="modSp mod">
        <pc:chgData name="Vemula, Maneeswar (HCS)" userId="8dc27cf3-3ba3-489b-a9c3-6a1d6a1d961e" providerId="ADAL" clId="{F19D1405-257D-4CC6-BB97-DB274EF2DC7D}" dt="2021-04-26T13:26:59.896" v="92" actId="20577"/>
        <pc:sldMkLst>
          <pc:docMk/>
          <pc:sldMk cId="570749837" sldId="270"/>
        </pc:sldMkLst>
        <pc:spChg chg="mod">
          <ac:chgData name="Vemula, Maneeswar (HCS)" userId="8dc27cf3-3ba3-489b-a9c3-6a1d6a1d961e" providerId="ADAL" clId="{F19D1405-257D-4CC6-BB97-DB274EF2DC7D}" dt="2021-04-26T13:26:59.896" v="92" actId="20577"/>
          <ac:spMkLst>
            <pc:docMk/>
            <pc:sldMk cId="570749837" sldId="270"/>
            <ac:spMk id="2" creationId="{C11BF40D-1451-47F4-9DC2-24A478F8CC43}"/>
          </ac:spMkLst>
        </pc:spChg>
      </pc:sldChg>
      <pc:sldChg chg="addSp delSp modSp new mod">
        <pc:chgData name="Vemula, Maneeswar (HCS)" userId="8dc27cf3-3ba3-489b-a9c3-6a1d6a1d961e" providerId="ADAL" clId="{F19D1405-257D-4CC6-BB97-DB274EF2DC7D}" dt="2021-04-26T13:31:24.121" v="131" actId="20577"/>
        <pc:sldMkLst>
          <pc:docMk/>
          <pc:sldMk cId="750828725" sldId="272"/>
        </pc:sldMkLst>
        <pc:spChg chg="mod">
          <ac:chgData name="Vemula, Maneeswar (HCS)" userId="8dc27cf3-3ba3-489b-a9c3-6a1d6a1d961e" providerId="ADAL" clId="{F19D1405-257D-4CC6-BB97-DB274EF2DC7D}" dt="2021-04-26T13:31:24.121" v="131" actId="20577"/>
          <ac:spMkLst>
            <pc:docMk/>
            <pc:sldMk cId="750828725" sldId="272"/>
            <ac:spMk id="2" creationId="{739AF28A-E356-44E0-8934-07907CD510D3}"/>
          </ac:spMkLst>
        </pc:spChg>
        <pc:spChg chg="del">
          <ac:chgData name="Vemula, Maneeswar (HCS)" userId="8dc27cf3-3ba3-489b-a9c3-6a1d6a1d961e" providerId="ADAL" clId="{F19D1405-257D-4CC6-BB97-DB274EF2DC7D}" dt="2021-04-26T13:29:50.356" v="118" actId="931"/>
          <ac:spMkLst>
            <pc:docMk/>
            <pc:sldMk cId="750828725" sldId="272"/>
            <ac:spMk id="3" creationId="{C5E709BA-E111-488A-AAF5-A3C831F79E3C}"/>
          </ac:spMkLst>
        </pc:spChg>
        <pc:picChg chg="add mod">
          <ac:chgData name="Vemula, Maneeswar (HCS)" userId="8dc27cf3-3ba3-489b-a9c3-6a1d6a1d961e" providerId="ADAL" clId="{F19D1405-257D-4CC6-BB97-DB274EF2DC7D}" dt="2021-04-26T13:29:50.356" v="118" actId="931"/>
          <ac:picMkLst>
            <pc:docMk/>
            <pc:sldMk cId="750828725" sldId="272"/>
            <ac:picMk id="5" creationId="{A6C12253-1E02-4DF8-9C33-47C364D33251}"/>
          </ac:picMkLst>
        </pc:picChg>
      </pc:sldChg>
      <pc:sldChg chg="modSp new del mod">
        <pc:chgData name="Vemula, Maneeswar (HCS)" userId="8dc27cf3-3ba3-489b-a9c3-6a1d6a1d961e" providerId="ADAL" clId="{F19D1405-257D-4CC6-BB97-DB274EF2DC7D}" dt="2021-04-26T13:27:52.269" v="116" actId="2696"/>
        <pc:sldMkLst>
          <pc:docMk/>
          <pc:sldMk cId="2119079520" sldId="272"/>
        </pc:sldMkLst>
        <pc:spChg chg="mod">
          <ac:chgData name="Vemula, Maneeswar (HCS)" userId="8dc27cf3-3ba3-489b-a9c3-6a1d6a1d961e" providerId="ADAL" clId="{F19D1405-257D-4CC6-BB97-DB274EF2DC7D}" dt="2021-04-26T13:27:34.744" v="99" actId="1076"/>
          <ac:spMkLst>
            <pc:docMk/>
            <pc:sldMk cId="2119079520" sldId="272"/>
            <ac:spMk id="2" creationId="{4DDD2BB2-2478-4788-9D0F-8A62E449C940}"/>
          </ac:spMkLst>
        </pc:spChg>
        <pc:spChg chg="mod">
          <ac:chgData name="Vemula, Maneeswar (HCS)" userId="8dc27cf3-3ba3-489b-a9c3-6a1d6a1d961e" providerId="ADAL" clId="{F19D1405-257D-4CC6-BB97-DB274EF2DC7D}" dt="2021-04-26T13:27:48.329" v="115" actId="20577"/>
          <ac:spMkLst>
            <pc:docMk/>
            <pc:sldMk cId="2119079520" sldId="272"/>
            <ac:spMk id="3" creationId="{4FFFE9FA-2D4C-439C-8DE6-8142BD50884E}"/>
          </ac:spMkLst>
        </pc:spChg>
      </pc:sldChg>
      <pc:sldChg chg="addSp delSp modSp new mod">
        <pc:chgData name="Vemula, Maneeswar (HCS)" userId="8dc27cf3-3ba3-489b-a9c3-6a1d6a1d961e" providerId="ADAL" clId="{F19D1405-257D-4CC6-BB97-DB274EF2DC7D}" dt="2021-04-26T15:41:14.990" v="152" actId="20577"/>
        <pc:sldMkLst>
          <pc:docMk/>
          <pc:sldMk cId="1208309719" sldId="273"/>
        </pc:sldMkLst>
        <pc:spChg chg="mod">
          <ac:chgData name="Vemula, Maneeswar (HCS)" userId="8dc27cf3-3ba3-489b-a9c3-6a1d6a1d961e" providerId="ADAL" clId="{F19D1405-257D-4CC6-BB97-DB274EF2DC7D}" dt="2021-04-26T15:41:14.990" v="152" actId="20577"/>
          <ac:spMkLst>
            <pc:docMk/>
            <pc:sldMk cId="1208309719" sldId="273"/>
            <ac:spMk id="2" creationId="{88BB567A-D3A3-48E1-9D17-EB0891862160}"/>
          </ac:spMkLst>
        </pc:spChg>
        <pc:spChg chg="del mod">
          <ac:chgData name="Vemula, Maneeswar (HCS)" userId="8dc27cf3-3ba3-489b-a9c3-6a1d6a1d961e" providerId="ADAL" clId="{F19D1405-257D-4CC6-BB97-DB274EF2DC7D}" dt="2021-04-26T15:40:48.811" v="138" actId="931"/>
          <ac:spMkLst>
            <pc:docMk/>
            <pc:sldMk cId="1208309719" sldId="273"/>
            <ac:spMk id="3" creationId="{6F824D76-F812-4EAD-B291-B63F41EACD0C}"/>
          </ac:spMkLst>
        </pc:spChg>
        <pc:picChg chg="add mod">
          <ac:chgData name="Vemula, Maneeswar (HCS)" userId="8dc27cf3-3ba3-489b-a9c3-6a1d6a1d961e" providerId="ADAL" clId="{F19D1405-257D-4CC6-BB97-DB274EF2DC7D}" dt="2021-04-26T15:41:04.316" v="143" actId="1076"/>
          <ac:picMkLst>
            <pc:docMk/>
            <pc:sldMk cId="1208309719" sldId="273"/>
            <ac:picMk id="5" creationId="{588D7C6B-7746-4ED0-B07E-9C07F0C79F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7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4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0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5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99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5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5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9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3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7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3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7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4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0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8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0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603F-0B8A-4FF6-997F-3B9AF5488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590924"/>
            <a:ext cx="8825658" cy="1186457"/>
          </a:xfrm>
        </p:spPr>
        <p:txBody>
          <a:bodyPr/>
          <a:lstStyle/>
          <a:p>
            <a:r>
              <a:rPr lang="en-US" sz="6000" dirty="0"/>
              <a:t>Yoga For Health</a:t>
            </a:r>
            <a:endParaRPr lang="en-IN" sz="60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975F99-F7FA-4C34-BCA8-9210D650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681" y="1727846"/>
            <a:ext cx="3575520" cy="37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0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2401-8A88-4B04-BAF6-C19BBE18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Yoga Techniques(Meditation)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C7F8-0E28-45DD-867F-71AEE0C1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122146" cy="3416300"/>
          </a:xfrm>
        </p:spPr>
        <p:txBody>
          <a:bodyPr>
            <a:normAutofit/>
          </a:bodyPr>
          <a:lstStyle/>
          <a:p>
            <a:r>
              <a:rPr lang="en-US" sz="2400" dirty="0"/>
              <a:t>Dhyana(Meditation):</a:t>
            </a:r>
          </a:p>
          <a:p>
            <a:r>
              <a:rPr lang="en-US" sz="2400" dirty="0"/>
              <a:t>It is the state of mind wherein there are no sensor thoughts.</a:t>
            </a:r>
          </a:p>
          <a:p>
            <a:r>
              <a:rPr lang="en-US" sz="2400" dirty="0"/>
              <a:t>It leads to a deeper level of relaxation, reduces anxiety,</a:t>
            </a:r>
            <a:r>
              <a:rPr lang="en-IN" sz="2400" dirty="0"/>
              <a:t> decreases muscle tension and headache.</a:t>
            </a:r>
            <a:endParaRPr lang="en-US" sz="2400" dirty="0"/>
          </a:p>
        </p:txBody>
      </p:sp>
      <p:pic>
        <p:nvPicPr>
          <p:cNvPr id="5" name="Picture 4" descr="A person sitting on a hill&#10;&#10;Description automatically generated with medium confidence">
            <a:extLst>
              <a:ext uri="{FF2B5EF4-FFF2-40B4-BE49-F238E27FC236}">
                <a16:creationId xmlns:a16="http://schemas.microsoft.com/office/drawing/2014/main" id="{AE260B95-735E-40CE-B931-87DF3322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25" y="2686049"/>
            <a:ext cx="39751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0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DA5-F790-4276-8F29-4A1544CD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Yoga Technique(Pranayama)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D09F-B5EA-43F1-8A20-CE31C388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598396" cy="3416300"/>
          </a:xfrm>
        </p:spPr>
        <p:txBody>
          <a:bodyPr>
            <a:normAutofit/>
          </a:bodyPr>
          <a:lstStyle/>
          <a:p>
            <a:r>
              <a:rPr lang="en-US" sz="2400" dirty="0"/>
              <a:t>Pranayama:</a:t>
            </a:r>
          </a:p>
          <a:p>
            <a:r>
              <a:rPr lang="en-US" sz="2400" dirty="0"/>
              <a:t>It means “a pause in the movement of breath”.</a:t>
            </a:r>
          </a:p>
          <a:p>
            <a:r>
              <a:rPr lang="en-US" sz="2400" dirty="0"/>
              <a:t>It increases the spiritual power and confers cheerfulness and inner peace.</a:t>
            </a:r>
            <a:endParaRPr lang="en-IN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A661AF0-C445-4647-AAAD-F80A27B2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053" y="2603499"/>
            <a:ext cx="31527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4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6CDC-B68E-4626-94E5-87DD7DDB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Asana(Body Posture)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F29D1-E126-4DF0-8883-5BDC8C946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2342187"/>
            <a:ext cx="7811589" cy="4344363"/>
          </a:xfrm>
        </p:spPr>
      </p:pic>
    </p:spTree>
    <p:extLst>
      <p:ext uri="{BB962C8B-B14F-4D97-AF65-F5344CB8AC3E}">
        <p14:creationId xmlns:p14="http://schemas.microsoft.com/office/powerpoint/2010/main" val="75862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5339-5160-44AE-8436-8E2999BF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Accupressure</a:t>
            </a:r>
            <a:r>
              <a:rPr lang="en-IN" dirty="0"/>
              <a:t> points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FCE398-EF48-4818-9ED0-C0B688D5C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644" y="3526665"/>
            <a:ext cx="1736447" cy="1950209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044FEB6-883E-4798-8E64-23A98C35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550156"/>
            <a:ext cx="4626721" cy="391491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D5B71EB-311D-4C0D-B698-ECA6FE70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81" y="2474354"/>
            <a:ext cx="4357966" cy="41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4B2E-61CF-4B13-A066-8F26E901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Shatkarmas</a:t>
            </a:r>
            <a:r>
              <a:rPr lang="en-IN" dirty="0"/>
              <a:t>(Six-Kriyas)</a:t>
            </a:r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08B28BE-368B-4B60-8523-7947F8233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515" y="2708275"/>
            <a:ext cx="9024970" cy="3416300"/>
          </a:xfrm>
        </p:spPr>
      </p:pic>
    </p:spTree>
    <p:extLst>
      <p:ext uri="{BB962C8B-B14F-4D97-AF65-F5344CB8AC3E}">
        <p14:creationId xmlns:p14="http://schemas.microsoft.com/office/powerpoint/2010/main" val="33448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BF40D-1451-47F4-9DC2-24A478F8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Shatkarmas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CA0A1D6-D431-4C60-A40D-7923C09B5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78" y="2613024"/>
            <a:ext cx="6260497" cy="4073525"/>
          </a:xfrm>
        </p:spPr>
      </p:pic>
    </p:spTree>
    <p:extLst>
      <p:ext uri="{BB962C8B-B14F-4D97-AF65-F5344CB8AC3E}">
        <p14:creationId xmlns:p14="http://schemas.microsoft.com/office/powerpoint/2010/main" val="57074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FE45-65A5-4D6D-A1FA-412861F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Mudhras</a:t>
            </a:r>
            <a:endParaRPr lang="en-IN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4ACCA4-85DF-485F-93F3-5BA61AFE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774" y="2603500"/>
            <a:ext cx="7104576" cy="3416300"/>
          </a:xfrm>
        </p:spPr>
      </p:pic>
    </p:spTree>
    <p:extLst>
      <p:ext uri="{BB962C8B-B14F-4D97-AF65-F5344CB8AC3E}">
        <p14:creationId xmlns:p14="http://schemas.microsoft.com/office/powerpoint/2010/main" val="78575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F28A-E356-44E0-8934-07907CD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12253-1E02-4DF8-9C33-47C364D33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381" y="3011487"/>
            <a:ext cx="4019550" cy="2600325"/>
          </a:xfrm>
        </p:spPr>
      </p:pic>
    </p:spTree>
    <p:extLst>
      <p:ext uri="{BB962C8B-B14F-4D97-AF65-F5344CB8AC3E}">
        <p14:creationId xmlns:p14="http://schemas.microsoft.com/office/powerpoint/2010/main" val="75082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567A-D3A3-48E1-9D17-EB089186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5" name="Content Placeholder 4" descr="A picture containing text, businesscard, picture frame&#10;&#10;Description automatically generated">
            <a:extLst>
              <a:ext uri="{FF2B5EF4-FFF2-40B4-BE49-F238E27FC236}">
                <a16:creationId xmlns:a16="http://schemas.microsoft.com/office/drawing/2014/main" id="{588D7C6B-7746-4ED0-B07E-9C07F0C79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423" y="2677273"/>
            <a:ext cx="4754101" cy="3828302"/>
          </a:xfrm>
        </p:spPr>
      </p:pic>
    </p:spTree>
    <p:extLst>
      <p:ext uri="{BB962C8B-B14F-4D97-AF65-F5344CB8AC3E}">
        <p14:creationId xmlns:p14="http://schemas.microsoft.com/office/powerpoint/2010/main" val="120830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5096-5F7D-4DA5-A8C2-A5BEC4A8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754" y="342900"/>
            <a:ext cx="6131671" cy="1809750"/>
          </a:xfrm>
        </p:spPr>
        <p:txBody>
          <a:bodyPr/>
          <a:lstStyle/>
          <a:p>
            <a:r>
              <a:rPr lang="en-US" b="1" dirty="0"/>
              <a:t>Contents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370D-5353-4903-A94F-DDD7CFC3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404" y="2657475"/>
            <a:ext cx="8825659" cy="368617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History of Yoga ?</a:t>
            </a:r>
          </a:p>
          <a:p>
            <a:r>
              <a:rPr lang="en-IN" dirty="0"/>
              <a:t>What is Yoga ?</a:t>
            </a:r>
          </a:p>
          <a:p>
            <a:r>
              <a:rPr lang="en-IN" dirty="0"/>
              <a:t>Advantages of Yoga ?</a:t>
            </a:r>
          </a:p>
          <a:p>
            <a:r>
              <a:rPr lang="en-IN" dirty="0"/>
              <a:t>Yoga Purpose ?</a:t>
            </a:r>
          </a:p>
          <a:p>
            <a:r>
              <a:rPr lang="en-IN" dirty="0"/>
              <a:t>Benefits of Yoga ?</a:t>
            </a:r>
          </a:p>
          <a:p>
            <a:r>
              <a:rPr lang="en-IN" dirty="0"/>
              <a:t>Yoga Techniques ?</a:t>
            </a:r>
          </a:p>
          <a:p>
            <a:r>
              <a:rPr lang="en-IN" dirty="0"/>
              <a:t>Asana(Body Posture)</a:t>
            </a:r>
          </a:p>
          <a:p>
            <a:r>
              <a:rPr lang="en-IN" dirty="0" err="1"/>
              <a:t>Shatkarmas</a:t>
            </a:r>
            <a:endParaRPr lang="en-IN" dirty="0"/>
          </a:p>
          <a:p>
            <a:r>
              <a:rPr lang="en-IN" dirty="0" err="1"/>
              <a:t>Mudhras</a:t>
            </a:r>
            <a:endParaRPr lang="en-IN" dirty="0"/>
          </a:p>
          <a:p>
            <a:r>
              <a:rPr lang="en-IN" dirty="0" err="1"/>
              <a:t>Accupressure</a:t>
            </a:r>
            <a:r>
              <a:rPr lang="en-IN" dirty="0"/>
              <a:t> points</a:t>
            </a:r>
          </a:p>
          <a:p>
            <a:r>
              <a:rPr lang="en-IN" dirty="0"/>
              <a:t>Conclusion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6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C548-212B-4E10-8B3F-90E1562C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Yoga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C6D1-80A1-47EB-93D0-AEF7F68C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54" y="2536824"/>
            <a:ext cx="8761413" cy="4149725"/>
          </a:xfrm>
        </p:spPr>
        <p:txBody>
          <a:bodyPr/>
          <a:lstStyle/>
          <a:p>
            <a:r>
              <a:rPr lang="en-US" sz="2800" dirty="0"/>
              <a:t>Yoga is originated from Veda, Oldest Scripture of </a:t>
            </a:r>
            <a:r>
              <a:rPr lang="en-US" sz="2800" dirty="0" err="1"/>
              <a:t>india</a:t>
            </a:r>
            <a:r>
              <a:rPr lang="en-US" sz="2800" dirty="0"/>
              <a:t>(400 B.C) and systematically presented by Sage Patanjali in </a:t>
            </a:r>
            <a:r>
              <a:rPr lang="en-US" sz="2800" dirty="0" err="1"/>
              <a:t>Yogasutra</a:t>
            </a:r>
            <a:r>
              <a:rPr lang="en-US" sz="2800" dirty="0"/>
              <a:t> in  around 150 B.C.</a:t>
            </a:r>
          </a:p>
          <a:p>
            <a:r>
              <a:rPr lang="en-IN" sz="2800" dirty="0"/>
              <a:t>In Yoga we have around 84,000 Asanas.</a:t>
            </a:r>
          </a:p>
          <a:p>
            <a:r>
              <a:rPr lang="en-IN" sz="2800" dirty="0"/>
              <a:t>In Yoga we have around 74,000 Pranayama techniques.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A picture containing sky, outdoor, person&#10;&#10;Description automatically generated">
            <a:extLst>
              <a:ext uri="{FF2B5EF4-FFF2-40B4-BE49-F238E27FC236}">
                <a16:creationId xmlns:a16="http://schemas.microsoft.com/office/drawing/2014/main" id="{116E42B6-AEE0-4849-B6B3-CCCBAB57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409825"/>
            <a:ext cx="2196104" cy="33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8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9613-DA72-4EAC-B55B-30D8CBCF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Yoga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F53F-0BED-4587-9398-0CAACDA7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955" y="2689225"/>
            <a:ext cx="6293596" cy="3416300"/>
          </a:xfrm>
        </p:spPr>
        <p:txBody>
          <a:bodyPr/>
          <a:lstStyle/>
          <a:p>
            <a:r>
              <a:rPr lang="en-US" sz="2000" dirty="0"/>
              <a:t>Yoga, The oldest science of life, can teach you to bring stress under control-  not only on a physical level, but on mental and spiritual levels too.</a:t>
            </a:r>
          </a:p>
          <a:p>
            <a:r>
              <a:rPr lang="en-US" sz="2000" dirty="0"/>
              <a:t>Yoga is the physical, mental and spiritual practices which originated in ancient India with a view to attain a state of permanent peace of mind in order to experience one’s true self.</a:t>
            </a:r>
          </a:p>
          <a:p>
            <a:endParaRPr lang="en-IN" dirty="0"/>
          </a:p>
        </p:txBody>
      </p:sp>
      <p:pic>
        <p:nvPicPr>
          <p:cNvPr id="5" name="Picture 4" descr="A person dancing on a stage&#10;&#10;Description automatically generated with low confidence">
            <a:extLst>
              <a:ext uri="{FF2B5EF4-FFF2-40B4-BE49-F238E27FC236}">
                <a16:creationId xmlns:a16="http://schemas.microsoft.com/office/drawing/2014/main" id="{2CB61945-DEDC-4E30-B905-20C52C8D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69" y="2528405"/>
            <a:ext cx="3876676" cy="33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6ED-3F78-498C-B477-EA9447FA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Yoga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1C88-C5B7-48E2-957A-2070A779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655" y="2870200"/>
            <a:ext cx="7236570" cy="3559175"/>
          </a:xfrm>
        </p:spPr>
        <p:txBody>
          <a:bodyPr>
            <a:noAutofit/>
          </a:bodyPr>
          <a:lstStyle/>
          <a:p>
            <a:r>
              <a:rPr lang="en-US" sz="2400" dirty="0"/>
              <a:t>Yoga is growing more popular in the work place as the increased benefits of a regular yoga practice are becoming apparent for the increased number of participants.</a:t>
            </a:r>
          </a:p>
          <a:p>
            <a:r>
              <a:rPr lang="en-US" sz="2400" dirty="0"/>
              <a:t>The latest scientific research has proven the healing benefits Yoga Provides.</a:t>
            </a:r>
            <a:endParaRPr lang="en-IN" sz="2400" dirty="0"/>
          </a:p>
        </p:txBody>
      </p:sp>
      <p:pic>
        <p:nvPicPr>
          <p:cNvPr id="5" name="Picture 4" descr="A picture containing furniture, different, various, wardrobe&#10;&#10;Description automatically generated">
            <a:extLst>
              <a:ext uri="{FF2B5EF4-FFF2-40B4-BE49-F238E27FC236}">
                <a16:creationId xmlns:a16="http://schemas.microsoft.com/office/drawing/2014/main" id="{28712E4C-BE9D-4A11-8FDF-C06273E6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2752725"/>
            <a:ext cx="3829049" cy="27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5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E9C3-C399-4BCD-AF84-6A6EA3D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Yoga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60D5-268B-4D80-AF8E-1A9EB4AB6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89225"/>
            <a:ext cx="6636496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ultimate goal of Yoga is Moksha(liberation) through the exact definition of what form this takes depends on the philosophical or theological system with which it is conjugated.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95FE4-2688-405F-8806-F22DFF4E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4" y="2527090"/>
            <a:ext cx="3871912" cy="31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3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AAB6-2EF5-448A-8137-CFB0267C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Yoga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21E6-36E9-442F-BB49-9BE6E4968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930" y="2746375"/>
            <a:ext cx="5207746" cy="3416300"/>
          </a:xfrm>
        </p:spPr>
        <p:txBody>
          <a:bodyPr>
            <a:normAutofit/>
          </a:bodyPr>
          <a:lstStyle/>
          <a:p>
            <a:r>
              <a:rPr lang="en-US" sz="2400" dirty="0"/>
              <a:t>Many studies have determined the effectiveness of Yoga as a complementary intervention for cancer, asthma and heart disease.</a:t>
            </a:r>
            <a:endParaRPr lang="en-IN" sz="2400" dirty="0"/>
          </a:p>
        </p:txBody>
      </p:sp>
      <p:pic>
        <p:nvPicPr>
          <p:cNvPr id="5" name="Picture 4" descr="A picture containing flying, outdoor&#10;&#10;Description automatically generated">
            <a:extLst>
              <a:ext uri="{FF2B5EF4-FFF2-40B4-BE49-F238E27FC236}">
                <a16:creationId xmlns:a16="http://schemas.microsoft.com/office/drawing/2014/main" id="{E5604D09-87B3-49A6-A0CC-39945E15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86977" y="2976847"/>
            <a:ext cx="3580829" cy="25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4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9FAF-D0DB-4BF9-A4D4-7B4DFFE3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Yoga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E577-0ACA-4F7E-8940-364267EDC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04" y="2468032"/>
            <a:ext cx="8227171" cy="3008843"/>
          </a:xfrm>
        </p:spPr>
        <p:txBody>
          <a:bodyPr/>
          <a:lstStyle/>
          <a:p>
            <a:r>
              <a:rPr lang="en-US" dirty="0"/>
              <a:t>There are different yoga techniques. The most common among are:</a:t>
            </a:r>
          </a:p>
          <a:p>
            <a:pPr lvl="3"/>
            <a:r>
              <a:rPr lang="en-US" sz="1800" dirty="0"/>
              <a:t>Surya Namaskar(Sun Salutation)</a:t>
            </a:r>
          </a:p>
          <a:p>
            <a:pPr lvl="3"/>
            <a:r>
              <a:rPr lang="en-US" sz="1800" dirty="0"/>
              <a:t>Meditation</a:t>
            </a:r>
          </a:p>
          <a:p>
            <a:pPr lvl="3"/>
            <a:r>
              <a:rPr lang="en-US" sz="1800" dirty="0"/>
              <a:t>Pranayama</a:t>
            </a:r>
          </a:p>
          <a:p>
            <a:pPr lvl="3"/>
            <a:r>
              <a:rPr lang="en-US" sz="1800" dirty="0" err="1"/>
              <a:t>Shatkarmas</a:t>
            </a:r>
            <a:endParaRPr lang="en-US" sz="1800" dirty="0"/>
          </a:p>
          <a:p>
            <a:pPr lvl="3"/>
            <a:r>
              <a:rPr lang="en-US" sz="1800" dirty="0"/>
              <a:t>Acupressure points</a:t>
            </a:r>
          </a:p>
          <a:p>
            <a:endParaRPr lang="en-IN" dirty="0"/>
          </a:p>
        </p:txBody>
      </p:sp>
      <p:pic>
        <p:nvPicPr>
          <p:cNvPr id="5" name="Picture 4" descr="A person sitting on a rock by the water&#10;&#10;Description automatically generated with medium confidence">
            <a:extLst>
              <a:ext uri="{FF2B5EF4-FFF2-40B4-BE49-F238E27FC236}">
                <a16:creationId xmlns:a16="http://schemas.microsoft.com/office/drawing/2014/main" id="{3C42FB75-4C0C-486D-AF99-C0625409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056" y="3020481"/>
            <a:ext cx="3008844" cy="30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CB8B-9A80-41FD-ACD6-300181C1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Yoga Technique(Surya Namaskar):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8F70-903F-4C0B-9F23-E3E12E74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54" y="2520950"/>
            <a:ext cx="6550771" cy="3416300"/>
          </a:xfrm>
        </p:spPr>
        <p:txBody>
          <a:bodyPr/>
          <a:lstStyle/>
          <a:p>
            <a:r>
              <a:rPr lang="en-US" sz="2800" dirty="0"/>
              <a:t>It is a salutation to the sun.</a:t>
            </a:r>
          </a:p>
          <a:p>
            <a:r>
              <a:rPr lang="en-US" sz="2800" dirty="0"/>
              <a:t>It is known to ease stress and give you peace of mind besides increasing your levels of concentration.</a:t>
            </a:r>
            <a:endParaRPr lang="en-IN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A9B2A48-96C2-4184-933D-660B2A19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447925"/>
            <a:ext cx="4324350" cy="34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07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D2B9A89563E4C9561F6D0E9FC265A" ma:contentTypeVersion="10" ma:contentTypeDescription="Create a new document." ma:contentTypeScope="" ma:versionID="4ceef0fdc867ff5bc17f288615b25c0e">
  <xsd:schema xmlns:xsd="http://www.w3.org/2001/XMLSchema" xmlns:xs="http://www.w3.org/2001/XMLSchema" xmlns:p="http://schemas.microsoft.com/office/2006/metadata/properties" xmlns:ns3="1d136697-e61b-49a2-b4c3-d89aeef692eb" xmlns:ns4="78144ce8-158d-427b-a7f9-a29a39484584" targetNamespace="http://schemas.microsoft.com/office/2006/metadata/properties" ma:root="true" ma:fieldsID="1177068fa50e9b71451701a0fc3c8eb9" ns3:_="" ns4:_="">
    <xsd:import namespace="1d136697-e61b-49a2-b4c3-d89aeef692eb"/>
    <xsd:import namespace="78144ce8-158d-427b-a7f9-a29a394845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36697-e61b-49a2-b4c3-d89aeef692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44ce8-158d-427b-a7f9-a29a39484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87C4A4-B0C8-410E-9A1E-C5F5C3AB7EF4}">
  <ds:schemaRefs>
    <ds:schemaRef ds:uri="http://schemas.openxmlformats.org/package/2006/metadata/core-properties"/>
    <ds:schemaRef ds:uri="1d136697-e61b-49a2-b4c3-d89aeef692eb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78144ce8-158d-427b-a7f9-a29a39484584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CFBF287-6EE7-49DE-9A15-00A741C84C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087E0-61F7-4384-B42B-426A7C5B5B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136697-e61b-49a2-b4c3-d89aeef692eb"/>
    <ds:schemaRef ds:uri="78144ce8-158d-427b-a7f9-a29a394845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520</TotalTime>
  <Words>401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 Boardroom</vt:lpstr>
      <vt:lpstr>Yoga For Health</vt:lpstr>
      <vt:lpstr>Contents</vt:lpstr>
      <vt:lpstr>History of Yoga</vt:lpstr>
      <vt:lpstr>What is Yoga</vt:lpstr>
      <vt:lpstr>Advantages of Yoga</vt:lpstr>
      <vt:lpstr>Yoga Purpose</vt:lpstr>
      <vt:lpstr>Benefits of Yoga</vt:lpstr>
      <vt:lpstr>Yoga Techniques</vt:lpstr>
      <vt:lpstr>Yoga Technique(Surya Namaskar):</vt:lpstr>
      <vt:lpstr>Yoga Techniques(Meditation)</vt:lpstr>
      <vt:lpstr>Yoga Technique(Pranayama)</vt:lpstr>
      <vt:lpstr>Asana(Body Posture)</vt:lpstr>
      <vt:lpstr>Accupressure points</vt:lpstr>
      <vt:lpstr>Shatkarmas(Six-Kriyas)</vt:lpstr>
      <vt:lpstr>Shatkarmas:</vt:lpstr>
      <vt:lpstr>Mudhras</vt:lpstr>
      <vt:lpstr>Any Queries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 For Health</dc:title>
  <dc:creator>Vemula, Maneeswar (HCS)</dc:creator>
  <cp:lastModifiedBy>Vemula, Maneeswar (HCS)</cp:lastModifiedBy>
  <cp:revision>13</cp:revision>
  <dcterms:created xsi:type="dcterms:W3CDTF">2021-04-24T07:18:04Z</dcterms:created>
  <dcterms:modified xsi:type="dcterms:W3CDTF">2021-04-26T15:41:21Z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0x010100298D2B9A89563E4C9561F6D0E9FC265A</vt:lpwstr>
  </property>
</Properties>
</file>